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3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1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7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7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6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4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9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2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8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0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B4884-850D-47B4-8AC7-1B5479C90B1A}" type="datetimeFigureOut">
              <a:rPr lang="en-US" smtClean="0"/>
              <a:t>04/07/2019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8B9-5C3D-432C-83A6-F46206256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6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61950"/>
            <a:ext cx="12192000" cy="24688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525" y="3950940"/>
            <a:ext cx="12192000" cy="24688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184779"/>
            <a:ext cx="113728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VIETNAM</a:t>
            </a:r>
            <a:endParaRPr lang="en-US" sz="11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23352"/>
            <a:ext cx="113728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VIETNAM</a:t>
            </a:r>
            <a:endParaRPr lang="en-US" sz="11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23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61950"/>
            <a:ext cx="12192000" cy="24688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525" y="3950940"/>
            <a:ext cx="12192000" cy="24688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184779"/>
            <a:ext cx="113728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CIEM</a:t>
            </a:r>
            <a:endParaRPr lang="en-US" sz="11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23352"/>
            <a:ext cx="113728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CIEM</a:t>
            </a:r>
            <a:endParaRPr lang="en-US" sz="11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875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61950"/>
            <a:ext cx="12192000" cy="24688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525" y="3565068"/>
            <a:ext cx="12192000" cy="24688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64395" y="665366"/>
            <a:ext cx="1235620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OFFICE OF GOVERNMENT</a:t>
            </a:r>
            <a:endParaRPr lang="en-US" sz="11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3731" y="3866554"/>
            <a:ext cx="1235620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OFFICE OF GOVERNMENT</a:t>
            </a:r>
            <a:endParaRPr lang="en-US" sz="11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668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61950"/>
            <a:ext cx="12192000" cy="24688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525" y="3565068"/>
            <a:ext cx="12192000" cy="24688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64395" y="665366"/>
            <a:ext cx="1235620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MINISTRY OF JUSTICE</a:t>
            </a:r>
            <a:endParaRPr lang="en-US" sz="11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3731" y="3866554"/>
            <a:ext cx="1235620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MINISTRY OF JUSTICE</a:t>
            </a:r>
            <a:endParaRPr lang="en-US" sz="11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3186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guest3</dc:creator>
  <cp:lastModifiedBy>guest3</cp:lastModifiedBy>
  <cp:revision>7</cp:revision>
  <cp:lastPrinted>2019-07-04T03:34:13Z</cp:lastPrinted>
  <dcterms:created xsi:type="dcterms:W3CDTF">2019-07-04T00:28:32Z</dcterms:created>
  <dcterms:modified xsi:type="dcterms:W3CDTF">2019-07-04T08:26:20Z</dcterms:modified>
</cp:coreProperties>
</file>